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29305"/>
            <a:ext cx="10947042" cy="208065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(A) KUMPIPA BIA UN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85243"/>
            <a:ext cx="12192000" cy="3187083"/>
          </a:xfrm>
        </p:spPr>
        <p:txBody>
          <a:bodyPr>
            <a:normAutofit/>
          </a:bodyPr>
          <a:lstStyle/>
          <a:p>
            <a:r>
              <a:rPr lang="en-US" sz="3600" dirty="0"/>
              <a:t>O Worship the King</a:t>
            </a:r>
          </a:p>
          <a:p>
            <a:r>
              <a:rPr lang="en-US" sz="3600" dirty="0"/>
              <a:t>Late 145:10</a:t>
            </a:r>
          </a:p>
          <a:p>
            <a:r>
              <a:rPr lang="en-US" sz="3600" dirty="0"/>
              <a:t>Robert Grant, 1785-1838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A</a:t>
            </a:r>
          </a:p>
          <a:p>
            <a:r>
              <a:rPr lang="en-US" sz="3600" dirty="0"/>
              <a:t> 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zahtak-huai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Vang-liatna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lo-a,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tang ta,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Leivui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kibawl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in, </a:t>
            </a:r>
          </a:p>
          <a:p>
            <a:pPr marL="0" indent="0">
              <a:buNone/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den man in; </a:t>
            </a:r>
          </a:p>
          <a:p>
            <a:pPr marL="0" indent="0">
              <a:buNone/>
            </a:pP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hi, </a:t>
            </a:r>
          </a:p>
          <a:p>
            <a:pPr marL="0" indent="0">
              <a:buNone/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bawl,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Lawmpha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Na hi.</a:t>
            </a:r>
          </a:p>
          <a:p>
            <a:pPr marL="0" indent="0">
              <a:buNone/>
            </a:pP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uh hi.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0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 (A) KUMPIPA BIA UN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2018-12-13T10:59:56Z</dcterms:modified>
</cp:coreProperties>
</file>